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7" r:id="rId10"/>
    <p:sldId id="264" r:id="rId11"/>
    <p:sldId id="265" r:id="rId12"/>
    <p:sldId id="266" r:id="rId13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06" autoAdjust="0"/>
    <p:restoredTop sz="94660"/>
  </p:normalViewPr>
  <p:slideViewPr>
    <p:cSldViewPr snapToGrid="0">
      <p:cViewPr>
        <p:scale>
          <a:sx n="59" d="100"/>
          <a:sy n="59" d="100"/>
        </p:scale>
        <p:origin x="4072" y="23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5A2A93C-50EC-2A5B-172B-8B2A3CED98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054E8B8B-9D7D-EA8B-EFED-6F626839825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2FDCE468-ACFC-06F1-BA6B-78F6F5AB94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1632C-483B-4719-B389-1DC60E722034}" type="datetimeFigureOut">
              <a:rPr lang="fi-FI" smtClean="0"/>
              <a:t>15.3.2023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C8479CE9-F791-DDEB-205A-D6F8EACF47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1D3FEB66-7EAD-B753-19A2-C50A2BCD71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D82F3-BECA-4543-9791-026ABFF7A23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197457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8A81BFB-6945-701F-CAE6-24D5F49F32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798222B9-63DB-AF04-419D-28C5D67EE8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A9603CEA-4C08-8AEE-0963-42C5F50757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1632C-483B-4719-B389-1DC60E722034}" type="datetimeFigureOut">
              <a:rPr lang="fi-FI" smtClean="0"/>
              <a:t>15.3.2023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1808A5D3-D367-42AE-DC3F-91420F140A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CEDF09AB-4907-C3C2-90ED-CAA4BDB286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D82F3-BECA-4543-9791-026ABFF7A23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078762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>
            <a:extLst>
              <a:ext uri="{FF2B5EF4-FFF2-40B4-BE49-F238E27FC236}">
                <a16:creationId xmlns:a16="http://schemas.microsoft.com/office/drawing/2014/main" id="{8B475A9D-C9C2-BBB4-9A59-4637A022F89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B5C0ECFF-F120-359B-83E8-DED763117A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BF3BDD9C-842F-B07A-18FC-FF54DF130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1632C-483B-4719-B389-1DC60E722034}" type="datetimeFigureOut">
              <a:rPr lang="fi-FI" smtClean="0"/>
              <a:t>15.3.2023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56D1659F-C455-3FAA-9C23-4CEB1C25FD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5AE02ABF-E6DA-8B94-91F7-7BC3DE4E1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D82F3-BECA-4543-9791-026ABFF7A23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203717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1C7CE53-2954-C100-AF1B-263F65E494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C3A61D4A-4D95-BB88-4EF7-680D7ED34C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DAF8A9B4-0459-C38B-E7BB-757FF6BD29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1632C-483B-4719-B389-1DC60E722034}" type="datetimeFigureOut">
              <a:rPr lang="fi-FI" smtClean="0"/>
              <a:t>15.3.2023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9989F8C9-2349-525D-0EE0-4D59CC750E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F4ADB5DF-726D-2B44-8EA9-2683CE3F38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D82F3-BECA-4543-9791-026ABFF7A23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027613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881A9A8-A90C-F758-8458-862747B3D3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98D1A2A7-308D-098B-DECC-ED9D106B7E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335BDF31-A276-A54D-11CC-4F033F5466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1632C-483B-4719-B389-1DC60E722034}" type="datetimeFigureOut">
              <a:rPr lang="fi-FI" smtClean="0"/>
              <a:t>15.3.2023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B3DEDCEE-60E0-3C0B-99FD-3E8184950F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3E8C17A0-B33A-A5CF-06B3-BDA0EE408F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D82F3-BECA-4543-9791-026ABFF7A23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748706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A851E5D-C1D6-F12B-0F60-F2F03A61A3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7D35FE71-0F7F-E3B5-83CE-20CB31AF30A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CCD80422-F80A-642B-8357-687D8106B9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8B892C7F-7D40-0260-A7AC-08F54F2865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1632C-483B-4719-B389-1DC60E722034}" type="datetimeFigureOut">
              <a:rPr lang="fi-FI" smtClean="0"/>
              <a:t>15.3.2023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0BBC7E5A-DB1A-187A-DCCE-AC4BEB43DC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D736541D-78A9-E000-F9A4-5F5882D472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D82F3-BECA-4543-9791-026ABFF7A23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829384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7F97CEF-7E28-10D2-8F1A-C5A3B92508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348B1E55-A09E-BE83-5EE7-830ABD9F7B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3A9A3B4E-AFAD-9145-28AF-3AD3E3141B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041DEBFC-113B-42FC-1013-AF82156F38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F8B47637-7B01-8473-7EC6-CCEB801A310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730CCFBB-457E-3652-E7CA-14A1878A75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1632C-483B-4719-B389-1DC60E722034}" type="datetimeFigureOut">
              <a:rPr lang="fi-FI" smtClean="0"/>
              <a:t>15.3.2023</a:t>
            </a:fld>
            <a:endParaRPr lang="fi-FI"/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94840F50-9985-032C-55ED-F3ED53F2EA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960AB370-F586-77CA-D56F-C855DB3011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D82F3-BECA-4543-9791-026ABFF7A23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214325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930E373-0782-0965-A065-9F57748C11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FB5E9B4E-04B1-5E4A-9D2D-39EC6ACC4D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1632C-483B-4719-B389-1DC60E722034}" type="datetimeFigureOut">
              <a:rPr lang="fi-FI" smtClean="0"/>
              <a:t>15.3.2023</a:t>
            </a:fld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2FBC0FA9-3B04-DDBA-24C9-4E7D404BCE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36B69AD7-645B-CE0B-4F8A-A8DC707B2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D82F3-BECA-4543-9791-026ABFF7A23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7974646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B28B8182-89CF-9E03-AD80-B329AA6075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1632C-483B-4719-B389-1DC60E722034}" type="datetimeFigureOut">
              <a:rPr lang="fi-FI" smtClean="0"/>
              <a:t>15.3.2023</a:t>
            </a:fld>
            <a:endParaRPr lang="fi-FI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C222DB1F-B8FE-32D0-F949-F58D77A258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59E5A6B0-3F64-049D-901F-16D6BF6415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D82F3-BECA-4543-9791-026ABFF7A23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153638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A3A4E0E-EAAE-4299-ADA3-92A645D4B1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5F28D4EB-350C-587A-8439-6E916B6B58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92657CDE-892E-680E-8D30-D239DD1AD7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D8360495-BF92-4FEE-B263-81F2C56D8D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1632C-483B-4719-B389-1DC60E722034}" type="datetimeFigureOut">
              <a:rPr lang="fi-FI" smtClean="0"/>
              <a:t>15.3.2023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1545455B-8A82-0F74-D094-7B7C54BE69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B3BAFA12-5435-709B-BC3D-2079448BB8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D82F3-BECA-4543-9791-026ABFF7A23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455685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uvateksti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47226C3-C2AC-8E75-05C8-6F6E4E80A9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Kuvan paikkamerkki 2">
            <a:extLst>
              <a:ext uri="{FF2B5EF4-FFF2-40B4-BE49-F238E27FC236}">
                <a16:creationId xmlns:a16="http://schemas.microsoft.com/office/drawing/2014/main" id="{79B69A3F-C6C7-CFF4-D175-528B92280EF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C9104205-5D9B-BE60-2AD8-C9FB0DC87B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87E056F0-DDB0-1B59-A547-9CCC466245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1632C-483B-4719-B389-1DC60E722034}" type="datetimeFigureOut">
              <a:rPr lang="fi-FI" smtClean="0"/>
              <a:t>15.3.2023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33F0B524-4278-B6EB-3DB9-10F535C032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D64B15A0-7E3C-A2C0-5B9D-CD6C7C7E84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D82F3-BECA-4543-9791-026ABFF7A23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378319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0CAE5FCD-D977-886F-F20D-39F4D66AD3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A5B8041B-26FE-E964-6FD6-828940C18F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1181DE76-3854-908F-C63F-3495FAAFCC5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71632C-483B-4719-B389-1DC60E722034}" type="datetimeFigureOut">
              <a:rPr lang="fi-FI" smtClean="0"/>
              <a:t>15.3.2023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A3F6CFEA-70FC-24D2-A430-657D08EC58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BF5F2794-16AE-E5B5-1F56-E6FFF442A5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3D82F3-BECA-4543-9791-026ABFF7A23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402682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Kuva 12">
            <a:extLst>
              <a:ext uri="{FF2B5EF4-FFF2-40B4-BE49-F238E27FC236}">
                <a16:creationId xmlns:a16="http://schemas.microsoft.com/office/drawing/2014/main" id="{53C84B2D-63C8-C705-6659-7DA62CDB0A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8"/>
            <a:ext cx="12192000" cy="6857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8908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 descr="Kuva, joka sisältää kohteen diagrammi&#10;&#10;Kuvaus luotu automaattisesti">
            <a:extLst>
              <a:ext uri="{FF2B5EF4-FFF2-40B4-BE49-F238E27FC236}">
                <a16:creationId xmlns:a16="http://schemas.microsoft.com/office/drawing/2014/main" id="{9CE59856-7D99-A780-794B-EE97E7753C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3"/>
            <a:ext cx="12192000" cy="6857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5060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 descr="Kuva, joka sisältää kohteen kalenteri&#10;&#10;Kuvaus luotu automaattisesti">
            <a:extLst>
              <a:ext uri="{FF2B5EF4-FFF2-40B4-BE49-F238E27FC236}">
                <a16:creationId xmlns:a16="http://schemas.microsoft.com/office/drawing/2014/main" id="{14CD5C9F-D171-3F76-5549-3334D94EF4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6"/>
            <a:ext cx="12192000" cy="6857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9551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uva 8" descr="Kuva, joka sisältää kohteen teksti, kirje&#10;&#10;Kuvaus luotu automaattisesti">
            <a:extLst>
              <a:ext uri="{FF2B5EF4-FFF2-40B4-BE49-F238E27FC236}">
                <a16:creationId xmlns:a16="http://schemas.microsoft.com/office/drawing/2014/main" id="{3BA1A948-5374-6F1C-E7F3-53704B2DBB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24"/>
            <a:ext cx="12192000" cy="6856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754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diagrammi&#10;&#10;Kuvaus luotu automaattisesti">
            <a:extLst>
              <a:ext uri="{FF2B5EF4-FFF2-40B4-BE49-F238E27FC236}">
                <a16:creationId xmlns:a16="http://schemas.microsoft.com/office/drawing/2014/main" id="{2A7DDE3F-C0CA-D3B9-F3FA-65DC92AB04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4"/>
            <a:ext cx="12192000" cy="6857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5259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>
            <a:extLst>
              <a:ext uri="{FF2B5EF4-FFF2-40B4-BE49-F238E27FC236}">
                <a16:creationId xmlns:a16="http://schemas.microsoft.com/office/drawing/2014/main" id="{05291BAD-5589-462B-D5BE-D73C3E71F6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7930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>
            <a:extLst>
              <a:ext uri="{FF2B5EF4-FFF2-40B4-BE49-F238E27FC236}">
                <a16:creationId xmlns:a16="http://schemas.microsoft.com/office/drawing/2014/main" id="{7CA661E7-5140-B58C-8719-9114759F1A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2313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 descr="Kuva, joka sisältää kohteen diagrammi&#10;&#10;Kuvaus luotu automaattisesti">
            <a:extLst>
              <a:ext uri="{FF2B5EF4-FFF2-40B4-BE49-F238E27FC236}">
                <a16:creationId xmlns:a16="http://schemas.microsoft.com/office/drawing/2014/main" id="{72A48B99-1155-3344-D3EB-372AEE1D1C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5"/>
            <a:ext cx="12192000" cy="6857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9193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2CA6194-B7A2-E2E6-CF85-C510E57217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6" name="Sisällön paikkamerkki 5" descr="Kuva, joka sisältää kohteen diagrammi&#10;&#10;Kuvaus luotu automaattisesti">
            <a:extLst>
              <a:ext uri="{FF2B5EF4-FFF2-40B4-BE49-F238E27FC236}">
                <a16:creationId xmlns:a16="http://schemas.microsoft.com/office/drawing/2014/main" id="{D42B69E8-377D-5B0F-109B-C443CD9D52D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784"/>
          </a:xfrm>
        </p:spPr>
      </p:pic>
      <p:sp>
        <p:nvSpPr>
          <p:cNvPr id="12" name="Sisällön paikkamerkki 11">
            <a:extLst>
              <a:ext uri="{FF2B5EF4-FFF2-40B4-BE49-F238E27FC236}">
                <a16:creationId xmlns:a16="http://schemas.microsoft.com/office/drawing/2014/main" id="{72AB1672-F7E1-D500-C69F-5011873C5B1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310503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isällön paikkamerkki 7" descr="Kuva, joka sisältää kohteen diagrammi&#10;&#10;Kuvaus luotu automaattisesti">
            <a:extLst>
              <a:ext uri="{FF2B5EF4-FFF2-40B4-BE49-F238E27FC236}">
                <a16:creationId xmlns:a16="http://schemas.microsoft.com/office/drawing/2014/main" id="{B71F5EA3-AE8D-21E2-0E45-B2AE0CA1D2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8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3919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 descr="Kuva, joka sisältää kohteen teksti, laastari&#10;&#10;Kuvaus luotu automaattisesti">
            <a:extLst>
              <a:ext uri="{FF2B5EF4-FFF2-40B4-BE49-F238E27FC236}">
                <a16:creationId xmlns:a16="http://schemas.microsoft.com/office/drawing/2014/main" id="{247C99BB-9782-D6DC-DA59-CD81ADCDFB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747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 descr="Kuva, joka sisältää kohteen teksti&#10;&#10;Kuvaus luotu automaattisesti">
            <a:extLst>
              <a:ext uri="{FF2B5EF4-FFF2-40B4-BE49-F238E27FC236}">
                <a16:creationId xmlns:a16="http://schemas.microsoft.com/office/drawing/2014/main" id="{99543D95-12CD-D9B7-CCFE-2D91337249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"/>
            <a:ext cx="12192000" cy="6857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42632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</TotalTime>
  <Words>0</Words>
  <Application>Microsoft Office PowerPoint</Application>
  <PresentationFormat>Laajakuva</PresentationFormat>
  <Paragraphs>0</Paragraphs>
  <Slides>12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3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Office-teema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>Vuorio Mira</dc:creator>
  <cp:lastModifiedBy>Vuorio Mira</cp:lastModifiedBy>
  <cp:revision>1</cp:revision>
  <dcterms:created xsi:type="dcterms:W3CDTF">2023-03-15T15:08:46Z</dcterms:created>
  <dcterms:modified xsi:type="dcterms:W3CDTF">2023-03-15T15:29:06Z</dcterms:modified>
</cp:coreProperties>
</file>